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57" r:id="rId5"/>
    <p:sldId id="258" r:id="rId6"/>
    <p:sldId id="259" r:id="rId7"/>
    <p:sldId id="269" r:id="rId8"/>
    <p:sldId id="260" r:id="rId9"/>
    <p:sldId id="261" r:id="rId10"/>
    <p:sldId id="262" r:id="rId11"/>
    <p:sldId id="263" r:id="rId12"/>
    <p:sldId id="264" r:id="rId13"/>
    <p:sldId id="265" r:id="rId14"/>
    <p:sldId id="266"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84" y="3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DF14CAF-65F8-489B-87D2-AB3401D1765C}" type="datetimeFigureOut">
              <a:rPr lang="en-GB" smtClean="0"/>
              <a:t>29/04/2019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3427041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F14CAF-65F8-489B-87D2-AB3401D1765C}" type="datetimeFigureOut">
              <a:rPr lang="en-GB" smtClean="0"/>
              <a:t>29/04/2019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140995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F14CAF-65F8-489B-87D2-AB3401D1765C}" type="datetimeFigureOut">
              <a:rPr lang="en-GB" smtClean="0"/>
              <a:t>29/04/2019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49381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F14CAF-65F8-489B-87D2-AB3401D1765C}" type="datetimeFigureOut">
              <a:rPr lang="en-GB" smtClean="0"/>
              <a:t>29/04/2019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1337347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F14CAF-65F8-489B-87D2-AB3401D1765C}" type="datetimeFigureOut">
              <a:rPr lang="en-GB" smtClean="0"/>
              <a:t>29/04/2019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2519573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DF14CAF-65F8-489B-87D2-AB3401D1765C}" type="datetimeFigureOut">
              <a:rPr lang="en-GB" smtClean="0"/>
              <a:t>29/04/2019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403761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DF14CAF-65F8-489B-87D2-AB3401D1765C}" type="datetimeFigureOut">
              <a:rPr lang="en-GB" smtClean="0"/>
              <a:t>29/04/2019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123338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DF14CAF-65F8-489B-87D2-AB3401D1765C}" type="datetimeFigureOut">
              <a:rPr lang="en-GB" smtClean="0"/>
              <a:t>29/04/2019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477195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14CAF-65F8-489B-87D2-AB3401D1765C}" type="datetimeFigureOut">
              <a:rPr lang="en-GB" smtClean="0"/>
              <a:t>29/04/2019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2974699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F14CAF-65F8-489B-87D2-AB3401D1765C}" type="datetimeFigureOut">
              <a:rPr lang="en-GB" smtClean="0"/>
              <a:t>29/04/2019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159366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F14CAF-65F8-489B-87D2-AB3401D1765C}" type="datetimeFigureOut">
              <a:rPr lang="en-GB" smtClean="0"/>
              <a:t>29/04/2019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440BE1-607A-4847-A161-1E54CAF0DD99}" type="slidenum">
              <a:rPr lang="en-GB" smtClean="0"/>
              <a:t>‹#›</a:t>
            </a:fld>
            <a:endParaRPr lang="en-GB"/>
          </a:p>
        </p:txBody>
      </p:sp>
    </p:spTree>
    <p:extLst>
      <p:ext uri="{BB962C8B-B14F-4D97-AF65-F5344CB8AC3E}">
        <p14:creationId xmlns:p14="http://schemas.microsoft.com/office/powerpoint/2010/main" val="147227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F14CAF-65F8-489B-87D2-AB3401D1765C}" type="datetimeFigureOut">
              <a:rPr lang="en-GB" smtClean="0"/>
              <a:t>29/04/2019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40BE1-607A-4847-A161-1E54CAF0DD99}" type="slidenum">
              <a:rPr lang="en-GB" smtClean="0"/>
              <a:t>‹#›</a:t>
            </a:fld>
            <a:endParaRPr lang="en-GB"/>
          </a:p>
        </p:txBody>
      </p:sp>
    </p:spTree>
    <p:extLst>
      <p:ext uri="{BB962C8B-B14F-4D97-AF65-F5344CB8AC3E}">
        <p14:creationId xmlns:p14="http://schemas.microsoft.com/office/powerpoint/2010/main" val="1708403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Case Presentation – Cardiology</a:t>
            </a:r>
            <a:endParaRPr lang="en-GB" dirty="0"/>
          </a:p>
        </p:txBody>
      </p:sp>
      <p:sp>
        <p:nvSpPr>
          <p:cNvPr id="3" name="Subtitle 2"/>
          <p:cNvSpPr>
            <a:spLocks noGrp="1"/>
          </p:cNvSpPr>
          <p:nvPr>
            <p:ph type="subTitle" idx="1"/>
          </p:nvPr>
        </p:nvSpPr>
        <p:spPr/>
        <p:txBody>
          <a:bodyPr/>
          <a:lstStyle/>
          <a:p>
            <a:r>
              <a:rPr lang="en-GB" dirty="0" smtClean="0"/>
              <a:t>Dr #### ####</a:t>
            </a:r>
          </a:p>
          <a:p>
            <a:r>
              <a:rPr lang="en-GB" dirty="0" smtClean="0"/>
              <a:t>Royal Infirmary</a:t>
            </a:r>
            <a:endParaRPr lang="en-GB" dirty="0"/>
          </a:p>
        </p:txBody>
      </p:sp>
    </p:spTree>
    <p:extLst>
      <p:ext uri="{BB962C8B-B14F-4D97-AF65-F5344CB8AC3E}">
        <p14:creationId xmlns:p14="http://schemas.microsoft.com/office/powerpoint/2010/main" val="3080994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Treatment / management</a:t>
            </a:r>
            <a:endParaRPr lang="en-GB" dirty="0"/>
          </a:p>
        </p:txBody>
      </p:sp>
      <p:sp>
        <p:nvSpPr>
          <p:cNvPr id="3" name="Content Placeholder 2"/>
          <p:cNvSpPr>
            <a:spLocks noGrp="1"/>
          </p:cNvSpPr>
          <p:nvPr>
            <p:ph idx="1"/>
          </p:nvPr>
        </p:nvSpPr>
        <p:spPr/>
        <p:txBody>
          <a:bodyPr/>
          <a:lstStyle/>
          <a:p>
            <a:pPr marL="0" indent="0">
              <a:buNone/>
            </a:pPr>
            <a:r>
              <a:rPr lang="en-GB" dirty="0" smtClean="0"/>
              <a:t>Ask about treatment and/or management</a:t>
            </a:r>
          </a:p>
          <a:p>
            <a:pPr marL="0" indent="0">
              <a:buNone/>
            </a:pPr>
            <a:endParaRPr lang="en-GB" dirty="0"/>
          </a:p>
          <a:p>
            <a:pPr marL="0" indent="0">
              <a:buNone/>
            </a:pPr>
            <a:r>
              <a:rPr lang="en-GB" dirty="0" smtClean="0"/>
              <a:t>More questions</a:t>
            </a:r>
            <a:endParaRPr lang="en-GB" dirty="0"/>
          </a:p>
        </p:txBody>
      </p:sp>
    </p:spTree>
    <p:extLst>
      <p:ext uri="{BB962C8B-B14F-4D97-AF65-F5344CB8AC3E}">
        <p14:creationId xmlns:p14="http://schemas.microsoft.com/office/powerpoint/2010/main" val="208840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Feedback to Treatment/Management</a:t>
            </a:r>
            <a:endParaRPr lang="en-GB" dirty="0"/>
          </a:p>
        </p:txBody>
      </p:sp>
      <p:sp>
        <p:nvSpPr>
          <p:cNvPr id="3" name="Content Placeholder 2"/>
          <p:cNvSpPr>
            <a:spLocks noGrp="1"/>
          </p:cNvSpPr>
          <p:nvPr>
            <p:ph idx="1"/>
          </p:nvPr>
        </p:nvSpPr>
        <p:spPr/>
        <p:txBody>
          <a:bodyPr/>
          <a:lstStyle/>
          <a:p>
            <a:pPr marL="0" indent="0">
              <a:buNone/>
            </a:pPr>
            <a:r>
              <a:rPr lang="en-GB" dirty="0" smtClean="0"/>
              <a:t>Answers / explain previous questions</a:t>
            </a:r>
            <a:endParaRPr lang="en-GB" dirty="0"/>
          </a:p>
        </p:txBody>
      </p:sp>
    </p:spTree>
    <p:extLst>
      <p:ext uri="{BB962C8B-B14F-4D97-AF65-F5344CB8AC3E}">
        <p14:creationId xmlns:p14="http://schemas.microsoft.com/office/powerpoint/2010/main" val="2190357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a:t>
            </a:r>
            <a:endParaRPr lang="en-GB" dirty="0"/>
          </a:p>
        </p:txBody>
      </p:sp>
      <p:sp>
        <p:nvSpPr>
          <p:cNvPr id="3" name="Content Placeholder 2"/>
          <p:cNvSpPr>
            <a:spLocks noGrp="1"/>
          </p:cNvSpPr>
          <p:nvPr>
            <p:ph idx="1"/>
          </p:nvPr>
        </p:nvSpPr>
        <p:spPr/>
        <p:txBody>
          <a:bodyPr/>
          <a:lstStyle/>
          <a:p>
            <a:pPr marL="0" indent="0">
              <a:buNone/>
            </a:pPr>
            <a:r>
              <a:rPr lang="en-GB" dirty="0" smtClean="0"/>
              <a:t>Give information about outcome in this particular case, highlight peculiarities if need be or emphasize key decisions</a:t>
            </a:r>
            <a:endParaRPr lang="en-GB" dirty="0"/>
          </a:p>
        </p:txBody>
      </p:sp>
    </p:spTree>
    <p:extLst>
      <p:ext uri="{BB962C8B-B14F-4D97-AF65-F5344CB8AC3E}">
        <p14:creationId xmlns:p14="http://schemas.microsoft.com/office/powerpoint/2010/main" val="3745693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Educational information about the case</a:t>
            </a:r>
            <a:endParaRPr lang="en-GB" dirty="0"/>
          </a:p>
        </p:txBody>
      </p:sp>
      <p:sp>
        <p:nvSpPr>
          <p:cNvPr id="3" name="Content Placeholder 2"/>
          <p:cNvSpPr>
            <a:spLocks noGrp="1"/>
          </p:cNvSpPr>
          <p:nvPr>
            <p:ph idx="1"/>
          </p:nvPr>
        </p:nvSpPr>
        <p:spPr/>
        <p:txBody>
          <a:bodyPr/>
          <a:lstStyle/>
          <a:p>
            <a:pPr marL="0" indent="0">
              <a:buNone/>
            </a:pPr>
            <a:r>
              <a:rPr lang="en-GB" dirty="0" smtClean="0"/>
              <a:t>Provide any additional background or learning points for the case</a:t>
            </a:r>
            <a:endParaRPr lang="en-GB" dirty="0"/>
          </a:p>
        </p:txBody>
      </p:sp>
    </p:spTree>
    <p:extLst>
      <p:ext uri="{BB962C8B-B14F-4D97-AF65-F5344CB8AC3E}">
        <p14:creationId xmlns:p14="http://schemas.microsoft.com/office/powerpoint/2010/main" val="3384565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Self-assessment</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You can utilise the following question types to present questions for the reader to test learning:</a:t>
            </a:r>
          </a:p>
          <a:p>
            <a:r>
              <a:rPr lang="en-GB" dirty="0" smtClean="0"/>
              <a:t>Multiple Choice Question (MCQ) best of five</a:t>
            </a:r>
          </a:p>
          <a:p>
            <a:r>
              <a:rPr lang="en-GB" dirty="0" smtClean="0"/>
              <a:t>Short answer (match keyword)</a:t>
            </a:r>
          </a:p>
          <a:p>
            <a:r>
              <a:rPr lang="en-GB" dirty="0" smtClean="0"/>
              <a:t>Numerical</a:t>
            </a:r>
          </a:p>
          <a:p>
            <a:r>
              <a:rPr lang="en-GB" dirty="0" smtClean="0"/>
              <a:t>Match list item to statement</a:t>
            </a:r>
          </a:p>
          <a:p>
            <a:r>
              <a:rPr lang="en-GB" dirty="0" smtClean="0"/>
              <a:t>Image drag and drop markers</a:t>
            </a:r>
          </a:p>
        </p:txBody>
      </p:sp>
    </p:spTree>
    <p:extLst>
      <p:ext uri="{BB962C8B-B14F-4D97-AF65-F5344CB8AC3E}">
        <p14:creationId xmlns:p14="http://schemas.microsoft.com/office/powerpoint/2010/main" val="257290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5"/>
            <a:ext cx="8229600" cy="2016225"/>
          </a:xfrm>
        </p:spPr>
        <p:txBody>
          <a:bodyPr/>
          <a:lstStyle/>
          <a:p>
            <a:pPr marL="0" indent="0">
              <a:buNone/>
            </a:pPr>
            <a:r>
              <a:rPr lang="en-GB" dirty="0"/>
              <a:t>Please submit your contribution directly to:</a:t>
            </a:r>
            <a:br>
              <a:rPr lang="en-GB" dirty="0"/>
            </a:br>
            <a:r>
              <a:rPr lang="en-GB" b="1" dirty="0" smtClean="0"/>
              <a:t>cme@rcpe.ac.uk</a:t>
            </a:r>
            <a:r>
              <a:rPr lang="en-GB" dirty="0"/>
              <a:t/>
            </a:r>
            <a:br>
              <a:rPr lang="en-GB" dirty="0"/>
            </a:br>
            <a:endParaRPr lang="en-GB" dirty="0"/>
          </a:p>
        </p:txBody>
      </p:sp>
    </p:spTree>
    <p:extLst>
      <p:ext uri="{BB962C8B-B14F-4D97-AF65-F5344CB8AC3E}">
        <p14:creationId xmlns:p14="http://schemas.microsoft.com/office/powerpoint/2010/main" val="3616494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Template for case presentation</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sz="2400" dirty="0"/>
              <a:t>The interaction will be set up by the College; we ask only that you provide the content, questions, data and images as a text document or slide show. We can also host video clips of any size</a:t>
            </a:r>
            <a:r>
              <a:rPr lang="en-GB" sz="2400" dirty="0" smtClean="0"/>
              <a:t>.</a:t>
            </a:r>
          </a:p>
          <a:p>
            <a:pPr marL="0" indent="0">
              <a:buNone/>
            </a:pPr>
            <a:endParaRPr lang="en-GB" sz="2400" dirty="0"/>
          </a:p>
          <a:p>
            <a:pPr marL="0" indent="0">
              <a:buNone/>
            </a:pPr>
            <a:r>
              <a:rPr lang="en-US" sz="2400" dirty="0"/>
              <a:t>The following suggests some of the components needed for your case presentation. It may not be appropriate to include all of these or the order may need to be changed, depending on the case.</a:t>
            </a:r>
            <a:endParaRPr lang="en-GB" sz="2400" dirty="0"/>
          </a:p>
          <a:p>
            <a:pPr marL="0" indent="0">
              <a:buNone/>
            </a:pPr>
            <a:endParaRPr lang="en-GB" sz="2400" dirty="0" smtClean="0"/>
          </a:p>
          <a:p>
            <a:pPr marL="0" indent="0">
              <a:buNone/>
            </a:pPr>
            <a:r>
              <a:rPr lang="en-US" sz="2400" dirty="0"/>
              <a:t>Use this </a:t>
            </a:r>
            <a:r>
              <a:rPr lang="en-US" sz="2400" dirty="0" smtClean="0"/>
              <a:t>template </a:t>
            </a:r>
            <a:r>
              <a:rPr lang="en-US" sz="2400" dirty="0"/>
              <a:t>as a guide and please provide images (consented clinical photos, test results) wherever possible. Please add questions for the reader, explanations of the correct answers, and perhaps things to think about for wrong answers.</a:t>
            </a:r>
            <a:endParaRPr lang="en-GB" sz="2400" dirty="0"/>
          </a:p>
          <a:p>
            <a:pPr marL="0" indent="0">
              <a:buNone/>
            </a:pPr>
            <a:endParaRPr lang="en-GB" sz="2400" dirty="0"/>
          </a:p>
        </p:txBody>
      </p:sp>
    </p:spTree>
    <p:extLst>
      <p:ext uri="{BB962C8B-B14F-4D97-AF65-F5344CB8AC3E}">
        <p14:creationId xmlns:p14="http://schemas.microsoft.com/office/powerpoint/2010/main" val="309082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Consent</a:t>
            </a:r>
            <a:endParaRPr lang="en-GB" dirty="0"/>
          </a:p>
        </p:txBody>
      </p:sp>
      <p:sp>
        <p:nvSpPr>
          <p:cNvPr id="3" name="Content Placeholder 2"/>
          <p:cNvSpPr>
            <a:spLocks noGrp="1"/>
          </p:cNvSpPr>
          <p:nvPr>
            <p:ph idx="1"/>
          </p:nvPr>
        </p:nvSpPr>
        <p:spPr>
          <a:xfrm>
            <a:off x="457200" y="1556792"/>
            <a:ext cx="8229600" cy="4525963"/>
          </a:xfrm>
        </p:spPr>
        <p:txBody>
          <a:bodyPr/>
          <a:lstStyle/>
          <a:p>
            <a:pPr marL="0" indent="0">
              <a:buNone/>
            </a:pPr>
            <a:r>
              <a:rPr lang="en-US" b="1" dirty="0"/>
              <a:t>IMPORTANT: These cases will relate to real patients. It is important that you seek consent from the patient for use in medical education. Consent forms </a:t>
            </a:r>
            <a:r>
              <a:rPr lang="en-US" b="1" dirty="0" smtClean="0"/>
              <a:t>can be downloaded from the cases page.</a:t>
            </a:r>
            <a:endParaRPr lang="en-GB" dirty="0"/>
          </a:p>
        </p:txBody>
      </p:sp>
    </p:spTree>
    <p:extLst>
      <p:ext uri="{BB962C8B-B14F-4D97-AF65-F5344CB8AC3E}">
        <p14:creationId xmlns:p14="http://schemas.microsoft.com/office/powerpoint/2010/main" val="165407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a:t>
            </a:r>
            <a:endParaRPr lang="en-GB" dirty="0"/>
          </a:p>
        </p:txBody>
      </p:sp>
      <p:sp>
        <p:nvSpPr>
          <p:cNvPr id="3" name="Content Placeholder 2"/>
          <p:cNvSpPr>
            <a:spLocks noGrp="1"/>
          </p:cNvSpPr>
          <p:nvPr>
            <p:ph idx="1"/>
          </p:nvPr>
        </p:nvSpPr>
        <p:spPr/>
        <p:txBody>
          <a:bodyPr/>
          <a:lstStyle/>
          <a:p>
            <a:pPr marL="0" indent="0">
              <a:buNone/>
            </a:pPr>
            <a:r>
              <a:rPr lang="en-GB" dirty="0" smtClean="0"/>
              <a:t>Provide some background information if you like, putting the case in context.</a:t>
            </a:r>
            <a:endParaRPr lang="en-GB" dirty="0"/>
          </a:p>
        </p:txBody>
      </p:sp>
    </p:spTree>
    <p:extLst>
      <p:ext uri="{BB962C8B-B14F-4D97-AF65-F5344CB8AC3E}">
        <p14:creationId xmlns:p14="http://schemas.microsoft.com/office/powerpoint/2010/main" val="677027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a:t>
            </a:r>
            <a:endParaRPr lang="en-GB" dirty="0"/>
          </a:p>
        </p:txBody>
      </p:sp>
      <p:sp>
        <p:nvSpPr>
          <p:cNvPr id="3" name="Content Placeholder 2"/>
          <p:cNvSpPr>
            <a:spLocks noGrp="1"/>
          </p:cNvSpPr>
          <p:nvPr>
            <p:ph idx="1"/>
          </p:nvPr>
        </p:nvSpPr>
        <p:spPr/>
        <p:txBody>
          <a:bodyPr/>
          <a:lstStyle/>
          <a:p>
            <a:pPr marL="0" indent="0">
              <a:buNone/>
            </a:pPr>
            <a:r>
              <a:rPr lang="en-GB" dirty="0" smtClean="0"/>
              <a:t>Present the clinical scenario</a:t>
            </a:r>
          </a:p>
          <a:p>
            <a:pPr marL="0" indent="0">
              <a:buNone/>
            </a:pPr>
            <a:r>
              <a:rPr lang="en-GB" dirty="0" smtClean="0"/>
              <a:t>Add photo(s) or video if available – remember to seek consent</a:t>
            </a:r>
            <a:endParaRPr lang="en-GB" dirty="0"/>
          </a:p>
        </p:txBody>
      </p:sp>
    </p:spTree>
    <p:extLst>
      <p:ext uri="{BB962C8B-B14F-4D97-AF65-F5344CB8AC3E}">
        <p14:creationId xmlns:p14="http://schemas.microsoft.com/office/powerpoint/2010/main" val="3123126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Examination / History</a:t>
            </a:r>
            <a:endParaRPr lang="en-GB" dirty="0"/>
          </a:p>
        </p:txBody>
      </p:sp>
      <p:sp>
        <p:nvSpPr>
          <p:cNvPr id="3" name="Content Placeholder 2"/>
          <p:cNvSpPr>
            <a:spLocks noGrp="1"/>
          </p:cNvSpPr>
          <p:nvPr>
            <p:ph idx="1"/>
          </p:nvPr>
        </p:nvSpPr>
        <p:spPr/>
        <p:txBody>
          <a:bodyPr/>
          <a:lstStyle/>
          <a:p>
            <a:pPr marL="0" indent="0">
              <a:buNone/>
            </a:pPr>
            <a:r>
              <a:rPr lang="en-GB" dirty="0" smtClean="0"/>
              <a:t>Details of examination / history</a:t>
            </a:r>
          </a:p>
          <a:p>
            <a:pPr marL="0" indent="0">
              <a:buNone/>
            </a:pPr>
            <a:endParaRPr lang="en-GB" dirty="0"/>
          </a:p>
          <a:p>
            <a:pPr marL="0" indent="0">
              <a:buNone/>
            </a:pPr>
            <a:r>
              <a:rPr lang="en-GB" dirty="0" smtClean="0"/>
              <a:t>Ask some question about what this history suggests / what to do next?</a:t>
            </a:r>
          </a:p>
          <a:p>
            <a:pPr marL="0" indent="0">
              <a:buNone/>
            </a:pPr>
            <a:r>
              <a:rPr lang="en-GB" dirty="0" smtClean="0"/>
              <a:t>-Answer 1</a:t>
            </a:r>
          </a:p>
          <a:p>
            <a:pPr marL="0" indent="0">
              <a:buNone/>
            </a:pPr>
            <a:r>
              <a:rPr lang="en-GB" dirty="0" smtClean="0"/>
              <a:t>-Answer 2</a:t>
            </a:r>
          </a:p>
          <a:p>
            <a:pPr marL="0" indent="0">
              <a:buNone/>
            </a:pPr>
            <a:r>
              <a:rPr lang="en-GB" dirty="0" smtClean="0"/>
              <a:t>-Answer 3</a:t>
            </a:r>
          </a:p>
        </p:txBody>
      </p:sp>
    </p:spTree>
    <p:extLst>
      <p:ext uri="{BB962C8B-B14F-4D97-AF65-F5344CB8AC3E}">
        <p14:creationId xmlns:p14="http://schemas.microsoft.com/office/powerpoint/2010/main" val="421301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Question Types</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Ask some question about what this history suggests / what to do next?</a:t>
            </a:r>
          </a:p>
          <a:p>
            <a:r>
              <a:rPr lang="en-GB" dirty="0" smtClean="0"/>
              <a:t>Multiple Choice Question (MCQ) best of five</a:t>
            </a:r>
          </a:p>
          <a:p>
            <a:r>
              <a:rPr lang="en-GB" dirty="0" smtClean="0"/>
              <a:t>Short answer (match keyword)</a:t>
            </a:r>
          </a:p>
          <a:p>
            <a:r>
              <a:rPr lang="en-GB" dirty="0" smtClean="0"/>
              <a:t>Numerical</a:t>
            </a:r>
          </a:p>
          <a:p>
            <a:r>
              <a:rPr lang="en-GB" dirty="0" smtClean="0"/>
              <a:t>Match list item to statement</a:t>
            </a:r>
          </a:p>
          <a:p>
            <a:r>
              <a:rPr lang="en-GB" dirty="0" smtClean="0"/>
              <a:t>Image drag and drop markers</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13360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 on answer N</a:t>
            </a:r>
            <a:endParaRPr lang="en-GB" dirty="0"/>
          </a:p>
        </p:txBody>
      </p:sp>
      <p:sp>
        <p:nvSpPr>
          <p:cNvPr id="3" name="Content Placeholder 2"/>
          <p:cNvSpPr>
            <a:spLocks noGrp="1"/>
          </p:cNvSpPr>
          <p:nvPr>
            <p:ph idx="1"/>
          </p:nvPr>
        </p:nvSpPr>
        <p:spPr/>
        <p:txBody>
          <a:bodyPr/>
          <a:lstStyle/>
          <a:p>
            <a:pPr marL="0" indent="0">
              <a:buNone/>
            </a:pPr>
            <a:r>
              <a:rPr lang="en-GB" dirty="0" smtClean="0"/>
              <a:t>Provide answers and explanation</a:t>
            </a:r>
          </a:p>
          <a:p>
            <a:pPr marL="0" indent="0">
              <a:buNone/>
            </a:pPr>
            <a:endParaRPr lang="en-GB" dirty="0"/>
          </a:p>
          <a:p>
            <a:pPr marL="0" indent="0">
              <a:buNone/>
            </a:pPr>
            <a:r>
              <a:rPr lang="en-GB" dirty="0" smtClean="0"/>
              <a:t>Link to other questions or do we present this in a linear format?</a:t>
            </a:r>
            <a:endParaRPr lang="en-GB" dirty="0"/>
          </a:p>
        </p:txBody>
      </p:sp>
    </p:spTree>
    <p:extLst>
      <p:ext uri="{BB962C8B-B14F-4D97-AF65-F5344CB8AC3E}">
        <p14:creationId xmlns:p14="http://schemas.microsoft.com/office/powerpoint/2010/main" val="116229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investigations / diagnosis</a:t>
            </a:r>
            <a:endParaRPr lang="en-GB" dirty="0"/>
          </a:p>
        </p:txBody>
      </p:sp>
      <p:sp>
        <p:nvSpPr>
          <p:cNvPr id="3" name="Content Placeholder 2"/>
          <p:cNvSpPr>
            <a:spLocks noGrp="1"/>
          </p:cNvSpPr>
          <p:nvPr>
            <p:ph idx="1"/>
          </p:nvPr>
        </p:nvSpPr>
        <p:spPr/>
        <p:txBody>
          <a:bodyPr/>
          <a:lstStyle/>
          <a:p>
            <a:pPr marL="0" indent="0">
              <a:buNone/>
            </a:pPr>
            <a:r>
              <a:rPr lang="en-GB" dirty="0" smtClean="0"/>
              <a:t>Add more investigations if needed</a:t>
            </a:r>
          </a:p>
          <a:p>
            <a:pPr marL="0" indent="0">
              <a:buNone/>
            </a:pPr>
            <a:endParaRPr lang="en-GB" dirty="0"/>
          </a:p>
          <a:p>
            <a:pPr marL="0" indent="0">
              <a:buNone/>
            </a:pPr>
            <a:r>
              <a:rPr lang="en-GB" dirty="0" smtClean="0"/>
              <a:t>Pose diagnosis / differential diagnosis questions</a:t>
            </a:r>
            <a:endParaRPr lang="en-GB" dirty="0"/>
          </a:p>
        </p:txBody>
      </p:sp>
    </p:spTree>
    <p:extLst>
      <p:ext uri="{BB962C8B-B14F-4D97-AF65-F5344CB8AC3E}">
        <p14:creationId xmlns:p14="http://schemas.microsoft.com/office/powerpoint/2010/main" val="664043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419</Words>
  <Application>Microsoft Office PowerPoint</Application>
  <PresentationFormat>On-screen Show (4:3)</PresentationFormat>
  <Paragraphs>56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Case Presentation – Cardiology</vt:lpstr>
      <vt:lpstr>Template for case presentation</vt:lpstr>
      <vt:lpstr>Consent</vt:lpstr>
      <vt:lpstr>Background</vt:lpstr>
      <vt:lpstr>Case</vt:lpstr>
      <vt:lpstr>Examination / History</vt:lpstr>
      <vt:lpstr>NEW Question Types</vt:lpstr>
      <vt:lpstr>Feedback on answer N</vt:lpstr>
      <vt:lpstr>Further investigations / diagnosis</vt:lpstr>
      <vt:lpstr>Treatment / management</vt:lpstr>
      <vt:lpstr>Feedback to Treatment/Management</vt:lpstr>
      <vt:lpstr>Outcome</vt:lpstr>
      <vt:lpstr>Educational information about the case</vt:lpstr>
      <vt:lpstr>Self-assessment</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Challenging Case Template</dc:title>
  <dc:creator>Royal College of Physicians of Edinburgh</dc:creator>
  <cp:keywords>RCPE; Royal College of Physicians of Edinburgh</cp:keywords>
  <cp:lastModifiedBy>Timothy Johnson</cp:lastModifiedBy>
  <cp:revision>11</cp:revision>
  <dcterms:created xsi:type="dcterms:W3CDTF">2019-04-15T18:05:03Z</dcterms:created>
  <dcterms:modified xsi:type="dcterms:W3CDTF">2019-04-29T13:57:12Z</dcterms:modified>
</cp:coreProperties>
</file>